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4" r:id="rId5"/>
    <p:sldId id="267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1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13/05/2014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Anti-Abuse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Tobias </a:t>
            </a:r>
            <a:r>
              <a:rPr lang="en-US" dirty="0" err="1" smtClean="0"/>
              <a:t>Knecht</a:t>
            </a:r>
            <a:r>
              <a:rPr lang="en-US" dirty="0" smtClean="0"/>
              <a:t> &amp; Brian Nisbet</a:t>
            </a:r>
          </a:p>
          <a:p>
            <a:r>
              <a:rPr lang="en-US" dirty="0" smtClean="0"/>
              <a:t>RIPE </a:t>
            </a:r>
            <a:r>
              <a:rPr lang="en-US" dirty="0" smtClean="0"/>
              <a:t>68</a:t>
            </a:r>
            <a:endParaRPr lang="en-US" dirty="0" smtClean="0"/>
          </a:p>
          <a:p>
            <a:r>
              <a:rPr lang="en-US" dirty="0" smtClean="0"/>
              <a:t>Warsaw</a:t>
            </a:r>
            <a:r>
              <a:rPr lang="en-US" dirty="0" smtClean="0"/>
              <a:t>, May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68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Administrative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Welcome.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Scribe, Jabber, Stenography.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Microphone Etiquette.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Approve minutes of RIPE </a:t>
            </a:r>
            <a:r>
              <a:rPr lang="en-US" sz="4400" dirty="0" smtClean="0"/>
              <a:t>66 &amp; 67.</a:t>
            </a: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Finalise</a:t>
            </a:r>
            <a:r>
              <a:rPr lang="en-US" sz="4400" dirty="0" smtClean="0"/>
              <a:t> Agenda.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7334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1</a:t>
            </a:r>
            <a:r>
              <a:rPr lang="en-US" dirty="0" smtClean="0"/>
              <a:t>. Recent List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Abuse</a:t>
            </a:r>
            <a:r>
              <a:rPr lang="en-US" dirty="0" smtClean="0"/>
              <a:t>-c (already covered?)</a:t>
            </a:r>
          </a:p>
          <a:p>
            <a:r>
              <a:rPr lang="en-US" dirty="0" smtClean="0"/>
              <a:t>Anything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2</a:t>
            </a:r>
            <a:r>
              <a:rPr lang="en-US" dirty="0" smtClean="0"/>
              <a:t>. AA-WG 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circulated.</a:t>
            </a:r>
            <a:endParaRPr lang="en-US" dirty="0" smtClean="0"/>
          </a:p>
          <a:p>
            <a:r>
              <a:rPr lang="en-US" dirty="0" smtClean="0"/>
              <a:t>No huge </a:t>
            </a:r>
            <a:r>
              <a:rPr lang="en-US" dirty="0" smtClean="0"/>
              <a:t>changes, </a:t>
            </a:r>
            <a:r>
              <a:rPr lang="en-US" dirty="0" smtClean="0"/>
              <a:t>as </a:t>
            </a:r>
            <a:r>
              <a:rPr lang="en-US" dirty="0" smtClean="0"/>
              <a:t>advised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Discussion on list if possible.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88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space left intentionally blank.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7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Database WG – Data Verification policy plan </a:t>
            </a:r>
            <a:r>
              <a:rPr lang="en-US" sz="4000" dirty="0" smtClean="0"/>
              <a:t>– Still Pending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Proof of Identity Discussions – RIPE Policy 2007-01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RIPE NCC/LEA Interactions</a:t>
            </a:r>
          </a:p>
        </p:txBody>
      </p:sp>
    </p:spTree>
    <p:extLst>
      <p:ext uri="{BB962C8B-B14F-4D97-AF65-F5344CB8AC3E}">
        <p14:creationId xmlns:p14="http://schemas.microsoft.com/office/powerpoint/2010/main" val="87284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.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/>
              <a:t>E1. Anti-abuse, the view from the messaging </a:t>
            </a:r>
            <a:r>
              <a:rPr lang="en-US" sz="4800" dirty="0" smtClean="0"/>
              <a:t>world – M</a:t>
            </a:r>
            <a:r>
              <a:rPr lang="en-US" sz="4800" baseline="30000" dirty="0" smtClean="0"/>
              <a:t>3</a:t>
            </a:r>
            <a:r>
              <a:rPr lang="en-US" sz="4800" dirty="0" smtClean="0"/>
              <a:t>AAWG</a:t>
            </a:r>
            <a:endParaRPr lang="en-US" sz="4800" dirty="0"/>
          </a:p>
          <a:p>
            <a:r>
              <a:rPr lang="en-US" sz="4800" dirty="0"/>
              <a:t>E2. Impact of abuse-</a:t>
            </a:r>
            <a:r>
              <a:rPr lang="en-US" sz="4800" dirty="0" smtClean="0"/>
              <a:t>c – </a:t>
            </a:r>
            <a:r>
              <a:rPr lang="en-US" sz="4800" dirty="0" err="1" smtClean="0"/>
              <a:t>Bengt</a:t>
            </a:r>
            <a:r>
              <a:rPr lang="en-US" sz="4800" dirty="0" smtClean="0"/>
              <a:t> </a:t>
            </a:r>
            <a:r>
              <a:rPr lang="en-US" sz="4800" dirty="0" err="1"/>
              <a:t>Gördén</a:t>
            </a:r>
            <a:endParaRPr lang="en-US" sz="4800" dirty="0"/>
          </a:p>
          <a:p>
            <a:r>
              <a:rPr lang="en-US" sz="4800" dirty="0"/>
              <a:t>E3. Abuse-c: next </a:t>
            </a:r>
            <a:r>
              <a:rPr lang="en-US" sz="4800" dirty="0" smtClean="0"/>
              <a:t>steps – </a:t>
            </a:r>
            <a:r>
              <a:rPr lang="en-US" sz="4800" dirty="0"/>
              <a:t>Denis Walker, Christian </a:t>
            </a:r>
            <a:r>
              <a:rPr lang="en-US" sz="4800" dirty="0" err="1" smtClean="0"/>
              <a:t>Teuschel</a:t>
            </a:r>
            <a:endParaRPr lang="en-US" sz="4800" dirty="0" smtClean="0"/>
          </a:p>
          <a:p>
            <a:r>
              <a:rPr lang="en-US" sz="4800" dirty="0" smtClean="0"/>
              <a:t>E4</a:t>
            </a:r>
            <a:r>
              <a:rPr lang="en-US" sz="4800" dirty="0"/>
              <a:t>. Introduction to contact databases for abuse </a:t>
            </a:r>
            <a:r>
              <a:rPr lang="en-US" sz="4800" dirty="0" smtClean="0"/>
              <a:t>handling – Aaron Kaplan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1801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X. AOB</a:t>
            </a:r>
          </a:p>
          <a:p>
            <a:r>
              <a:rPr lang="en-US" sz="4800" dirty="0" smtClean="0"/>
              <a:t>Z. Agenda for RIPE </a:t>
            </a:r>
            <a:r>
              <a:rPr lang="en-US" sz="4800" dirty="0" smtClean="0"/>
              <a:t>69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0361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441</TotalTime>
  <Words>179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Anti-Abuse Working Group</vt:lpstr>
      <vt:lpstr>A. Administrative Issues</vt:lpstr>
      <vt:lpstr>B1. Recent List Discussion</vt:lpstr>
      <vt:lpstr>B2. AA-WG Charter</vt:lpstr>
      <vt:lpstr>C. Policies</vt:lpstr>
      <vt:lpstr>D. Interactions</vt:lpstr>
      <vt:lpstr>E. Presentation</vt:lpstr>
      <vt:lpstr>PowerPoint Presentation</vt:lpstr>
    </vt:vector>
  </TitlesOfParts>
  <Company>HEAnet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Anti-Abuse Working Group</dc:title>
  <dc:creator>Brian Nisbet</dc:creator>
  <cp:lastModifiedBy>Brian Nisbet</cp:lastModifiedBy>
  <cp:revision>27</cp:revision>
  <dcterms:created xsi:type="dcterms:W3CDTF">2012-04-18T07:33:22Z</dcterms:created>
  <dcterms:modified xsi:type="dcterms:W3CDTF">2014-05-13T11:40:38Z</dcterms:modified>
</cp:coreProperties>
</file>